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  <p:sldId id="493" r:id="rId17"/>
    <p:sldId id="4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9DB81-4E37-DA45-A22D-DF03BCA21E55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8F65F-6647-CC41-B3D9-B182FDD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F83F-4643-8976-71B5-9E1E24A61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495A-3951-7F2A-EB53-E7115E54C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E069F-AA38-A76F-A846-755DCDE3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DE57-FC22-9487-4BB4-1BA39F72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00FD-9958-321E-E7C7-D8BBE7CC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0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AACD-D2D1-7C38-2D57-1E162850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5C249-5EEE-BAD1-6B24-F36F05A35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2EF33-414F-968D-6D90-D831D8AB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DF24-7CD2-07BE-1B87-3F472EF4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40CAA-B4FC-542A-0FA9-BC8ADE18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473BB-415D-B780-E89E-2B307966F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1EAB2-FBBE-39F8-DA88-2D803A4B0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303C5-1C46-F55B-00E9-140D8AC6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E16C1-B82D-DBB9-C71E-FBD01935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07BC-2F1B-0A5A-C61E-823AD396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1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C8E7-4E0D-C8F7-4998-3E592184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26964-DE86-D4A1-9E90-6A791140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74A6-4E2B-D768-CBFF-7E1A8DC6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A22E5-770D-3FA3-D037-D910978A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06CC2-2316-CE68-1127-FC2A7D6D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5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DBE3-774B-8EA4-DB53-2AC7F9D4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D5FA7-6F52-780F-92AD-19DB9470D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24247-F732-D4EF-9BAC-F7741FBC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ED76-9E39-69F3-1ECB-DB48C3F9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C02E-72D1-1973-3F5A-DD500B70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E97D-5121-9BF2-3DEE-CBE647C7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71D8-E6F1-8E5F-5C35-91268DC55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C022D-04B9-EC8A-1E52-42FD4FD2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F8BCD-9904-EB23-A129-C37EC74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51F26-F126-4CD0-F567-FE9DE668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28EF9-9B7C-A0F0-33CD-6517F244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AFFE-C521-4D36-01B5-278FF1F4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F232-4524-B382-83DE-8AA5BB5B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B2B-3F15-A1BC-CE09-023E8EEA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96257-9C93-DACA-DA06-80FADD89B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C5284-CCCF-085F-BB23-CD579C0ED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61087-07EB-F34A-EBFB-7DF190B8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810BC-8968-D771-F396-EAE158A1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532D-EBBB-8322-D368-986AFC0F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7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135B-65DB-6FAE-EC6B-1FFC5C7F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FF802-CCAE-8716-B081-F62E7B57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39AD7-6BBB-8846-F1DD-92C9A651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E1E7C-83C8-43CE-94D3-9171E430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3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7D370-DAD0-DC40-AFB0-F6F3E20E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A9250-318D-CD42-AA56-4377E863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8AC2-0B6E-FCF3-6A6C-05CA670F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60C7-F414-AAA7-AE3D-0F3C0EBF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12F7-AD64-1441-1FFE-46A8D92FD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53324-4F9B-E867-EC08-E85982FC3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E921E-0910-7F86-BB58-C3E17977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081FE-14F5-30BD-3B87-2AF7ADE5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F0780-E5A4-6CF8-6EF3-DD2968C9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789B-081B-D876-91DF-C2CF81E3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4147E-3C8C-65E2-F11B-9715D240E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B03B6-8D8D-9B85-AA34-535E4D5C4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9FA3C-387E-9439-B144-C1741A5B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189B0-EB0E-D79F-CFB9-55524F29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8A827-0145-738F-AF3F-A5DD9355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42934-5CAF-F18C-F32A-6CED2D7A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8031F-C6A1-90BB-46E1-3C1FA9FDD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3D818-C8AA-C36F-ED29-97725FEF8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E736F8-18C5-DC4E-A2CF-D3CC4D8BCF6A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09659-72F2-F1F6-ED94-E1734F2B0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3D5B-CCAE-8B85-67A1-9C8667D6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09225-93CF-0A4E-9024-00A987AD1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June 3):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3,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37B8-9E7E-6B64-DA52-4277BCF13013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12: Hyper-Parameter Tuning of U-Net Prototype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090F6-60E8-2346-D729-D62592F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667942"/>
            <a:ext cx="5700496" cy="18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2F1F9-27E0-A4D4-D413-30A0F98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4001444"/>
            <a:ext cx="5328287" cy="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48E22-691C-F7ED-72C7-4EAE46675CC2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Meeting): Campus Showcase Presentation Discussion (July 9)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B0D6A-1FB1-DF19-4E97-9B6215CD4AA5}"/>
              </a:ext>
            </a:extLst>
          </p:cNvPr>
          <p:cNvSpPr txBox="1"/>
          <p:nvPr/>
        </p:nvSpPr>
        <p:spPr>
          <a:xfrm>
            <a:off x="161365" y="443760"/>
            <a:ext cx="5572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Neenah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Jihyeon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Rongsen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Jason Chetsawang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Ghazal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D0214-4D3B-F045-653D-977140B0D984}"/>
              </a:ext>
            </a:extLst>
          </p:cNvPr>
          <p:cNvSpPr txBox="1"/>
          <p:nvPr/>
        </p:nvSpPr>
        <p:spPr>
          <a:xfrm>
            <a:off x="8358692" y="617672"/>
            <a:ext cx="3833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 team: 10 min + 5 for Q/A (15 min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of 10 to 15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format: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Introduction of problem/dataset and research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Discussion of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Discussion of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Discussion of conclusions and possible future work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ED7D12-CCD9-455E-C52F-A1CEEB01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3240"/>
              </p:ext>
            </p:extLst>
          </p:nvPr>
        </p:nvGraphicFramePr>
        <p:xfrm>
          <a:off x="161365" y="2559928"/>
          <a:ext cx="6165328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885">
                  <a:extLst>
                    <a:ext uri="{9D8B030D-6E8A-4147-A177-3AD203B41FA5}">
                      <a16:colId xmlns:a16="http://schemas.microsoft.com/office/drawing/2014/main" val="3774604714"/>
                    </a:ext>
                  </a:extLst>
                </a:gridCol>
                <a:gridCol w="2732443">
                  <a:extLst>
                    <a:ext uri="{9D8B030D-6E8A-4147-A177-3AD203B41FA5}">
                      <a16:colId xmlns:a16="http://schemas.microsoft.com/office/drawing/2014/main" val="4033404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6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of problem/dataset and research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Mohamed/Rishabh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6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1: Image Pre-processing,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4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2: Unsupervised image segmentation using k-means, DBSCAN,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9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3: Supervised image clustering using SoftMax classifier,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55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1: Unsupervised image clustering results from k-means, DBSCAN, and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6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2: Supervised clustering results from SoftMax classifier and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5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Future 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8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170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E7FD2D-1F0A-01C3-68D3-8FA5D597BA21}"/>
              </a:ext>
            </a:extLst>
          </p:cNvPr>
          <p:cNvSpPr txBox="1"/>
          <p:nvPr/>
        </p:nvSpPr>
        <p:spPr>
          <a:xfrm>
            <a:off x="89649" y="2187332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1-2 slides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10251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676</Words>
  <Application>Microsoft Macintosh PowerPoint</Application>
  <PresentationFormat>Widescreen</PresentationFormat>
  <Paragraphs>101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14</cp:revision>
  <dcterms:created xsi:type="dcterms:W3CDTF">2025-06-03T19:01:25Z</dcterms:created>
  <dcterms:modified xsi:type="dcterms:W3CDTF">2025-06-03T22:41:42Z</dcterms:modified>
</cp:coreProperties>
</file>